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807" userDrawn="1">
          <p15:clr>
            <a:srgbClr val="A4A3A4"/>
          </p15:clr>
        </p15:guide>
        <p15:guide id="2" pos="2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408A"/>
    <a:srgbClr val="933B95"/>
    <a:srgbClr val="A030A0"/>
    <a:srgbClr val="8426AA"/>
    <a:srgbClr val="27296D"/>
    <a:srgbClr val="28296E"/>
    <a:srgbClr val="3466A2"/>
    <a:srgbClr val="E46C25"/>
    <a:srgbClr val="295E9D"/>
    <a:srgbClr val="F57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60"/>
  </p:normalViewPr>
  <p:slideViewPr>
    <p:cSldViewPr showGuides="1">
      <p:cViewPr varScale="1">
        <p:scale>
          <a:sx n="76" d="100"/>
          <a:sy n="76" d="100"/>
        </p:scale>
        <p:origin x="3180" y="102"/>
      </p:cViewPr>
      <p:guideLst>
        <p:guide orient="horz" pos="5807"/>
        <p:guide pos="22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r">
              <a:defRPr sz="1300"/>
            </a:lvl1pPr>
          </a:lstStyle>
          <a:p>
            <a:fld id="{A637A2D3-02CC-414C-BE5A-DC94188A81C2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8" tIns="46069" rIns="92138" bIns="4606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2138" tIns="46069" rIns="92138" bIns="46069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8055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r">
              <a:defRPr sz="1300"/>
            </a:lvl1pPr>
          </a:lstStyle>
          <a:p>
            <a:fld id="{F86F1785-D57C-47A8-9F8A-75D15A70835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59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468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3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808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903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6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2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9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45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1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1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54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90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439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588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4" indent="0">
              <a:buNone/>
              <a:defRPr sz="2889" b="1"/>
            </a:lvl2pPr>
            <a:lvl3pPr marL="1320726" indent="0">
              <a:buNone/>
              <a:defRPr sz="2600" b="1"/>
            </a:lvl3pPr>
            <a:lvl4pPr marL="1981090" indent="0">
              <a:buNone/>
              <a:defRPr sz="2311" b="1"/>
            </a:lvl4pPr>
            <a:lvl5pPr marL="2641452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8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6" indent="0">
              <a:buNone/>
              <a:defRPr sz="231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4" indent="0">
              <a:buNone/>
              <a:defRPr sz="2889" b="1"/>
            </a:lvl2pPr>
            <a:lvl3pPr marL="1320726" indent="0">
              <a:buNone/>
              <a:defRPr sz="2600" b="1"/>
            </a:lvl3pPr>
            <a:lvl4pPr marL="1981090" indent="0">
              <a:buNone/>
              <a:defRPr sz="2311" b="1"/>
            </a:lvl4pPr>
            <a:lvl5pPr marL="2641452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8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6" indent="0">
              <a:buNone/>
              <a:defRPr sz="231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631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58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00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64" indent="0">
              <a:buNone/>
              <a:defRPr sz="1733"/>
            </a:lvl2pPr>
            <a:lvl3pPr marL="1320726" indent="0">
              <a:buNone/>
              <a:defRPr sz="1444"/>
            </a:lvl3pPr>
            <a:lvl4pPr marL="1981090" indent="0">
              <a:buNone/>
              <a:defRPr sz="1300"/>
            </a:lvl4pPr>
            <a:lvl5pPr marL="2641452" indent="0">
              <a:buNone/>
              <a:defRPr sz="1300"/>
            </a:lvl5pPr>
            <a:lvl6pPr marL="3301816" indent="0">
              <a:buNone/>
              <a:defRPr sz="1300"/>
            </a:lvl6pPr>
            <a:lvl7pPr marL="3962178" indent="0">
              <a:buNone/>
              <a:defRPr sz="1300"/>
            </a:lvl7pPr>
            <a:lvl8pPr marL="4622542" indent="0">
              <a:buNone/>
              <a:defRPr sz="1300"/>
            </a:lvl8pPr>
            <a:lvl9pPr marL="5282906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532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64" indent="0">
              <a:buNone/>
              <a:defRPr sz="4044"/>
            </a:lvl2pPr>
            <a:lvl3pPr marL="1320726" indent="0">
              <a:buNone/>
              <a:defRPr sz="3467"/>
            </a:lvl3pPr>
            <a:lvl4pPr marL="1981090" indent="0">
              <a:buNone/>
              <a:defRPr sz="2889"/>
            </a:lvl4pPr>
            <a:lvl5pPr marL="2641452" indent="0">
              <a:buNone/>
              <a:defRPr sz="2889"/>
            </a:lvl5pPr>
            <a:lvl6pPr marL="3301816" indent="0">
              <a:buNone/>
              <a:defRPr sz="2889"/>
            </a:lvl6pPr>
            <a:lvl7pPr marL="3962178" indent="0">
              <a:buNone/>
              <a:defRPr sz="2889"/>
            </a:lvl7pPr>
            <a:lvl8pPr marL="4622542" indent="0">
              <a:buNone/>
              <a:defRPr sz="2889"/>
            </a:lvl8pPr>
            <a:lvl9pPr marL="5282906" indent="0">
              <a:buNone/>
              <a:defRPr sz="2889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64" indent="0">
              <a:buNone/>
              <a:defRPr sz="1733"/>
            </a:lvl2pPr>
            <a:lvl3pPr marL="1320726" indent="0">
              <a:buNone/>
              <a:defRPr sz="1444"/>
            </a:lvl3pPr>
            <a:lvl4pPr marL="1981090" indent="0">
              <a:buNone/>
              <a:defRPr sz="1300"/>
            </a:lvl4pPr>
            <a:lvl5pPr marL="2641452" indent="0">
              <a:buNone/>
              <a:defRPr sz="1300"/>
            </a:lvl5pPr>
            <a:lvl6pPr marL="3301816" indent="0">
              <a:buNone/>
              <a:defRPr sz="1300"/>
            </a:lvl6pPr>
            <a:lvl7pPr marL="3962178" indent="0">
              <a:buNone/>
              <a:defRPr sz="1300"/>
            </a:lvl7pPr>
            <a:lvl8pPr marL="4622542" indent="0">
              <a:buNone/>
              <a:defRPr sz="1300"/>
            </a:lvl8pPr>
            <a:lvl9pPr marL="5282906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02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53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26" rtl="0" eaLnBrk="1" latinLnBrk="0" hangingPunct="1"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72" indent="-495272" algn="l" defTabSz="1320726" rtl="0" eaLnBrk="1" latinLnBrk="0" hangingPunct="1">
        <a:spcBef>
          <a:spcPct val="20000"/>
        </a:spcBef>
        <a:buFont typeface="Arial" pitchFamily="34" charset="0"/>
        <a:buChar char="•"/>
        <a:defRPr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91" indent="-412729" algn="l" defTabSz="1320726" rtl="0" eaLnBrk="1" latinLnBrk="0" hangingPunct="1">
        <a:spcBef>
          <a:spcPct val="20000"/>
        </a:spcBef>
        <a:buFont typeface="Arial" pitchFamily="34" charset="0"/>
        <a:buChar char="–"/>
        <a:defRPr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0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71" indent="-330181" algn="l" defTabSz="1320726" rtl="0" eaLnBrk="1" latinLnBrk="0" hangingPunct="1">
        <a:spcBef>
          <a:spcPct val="20000"/>
        </a:spcBef>
        <a:buFont typeface="Arial" pitchFamily="34" charset="0"/>
        <a:buChar char="–"/>
        <a:defRPr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635" indent="-330181" algn="l" defTabSz="1320726" rtl="0" eaLnBrk="1" latinLnBrk="0" hangingPunct="1">
        <a:spcBef>
          <a:spcPct val="20000"/>
        </a:spcBef>
        <a:buFont typeface="Arial" pitchFamily="34" charset="0"/>
        <a:buChar char="»"/>
        <a:defRPr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9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361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723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08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64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2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90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452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1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8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542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90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werbungen@orthopaedie-sinsheim.de" TargetMode="External"/><Relationship Id="rId2" Type="http://schemas.openxmlformats.org/officeDocument/2006/relationships/hyperlink" Target="http://www.opz-rhein-neckar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79887" y="1918438"/>
            <a:ext cx="633670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Mit </a:t>
            </a:r>
            <a:r>
              <a:rPr lang="de-DE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unseren sechs 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Standorten und mittlerweile über 100 Mitarbeitern sind wir immer auf der Suche nach neuen motivierten Mitarbeitern.</a:t>
            </a:r>
          </a:p>
          <a:p>
            <a:pPr>
              <a:spcAft>
                <a:spcPts val="0"/>
              </a:spcAft>
            </a:pPr>
            <a:endParaRPr lang="de-DE" dirty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Zur Verstärkung suchen wir daher:</a:t>
            </a:r>
          </a:p>
          <a:p>
            <a:pPr>
              <a:spcAft>
                <a:spcPts val="0"/>
              </a:spcAft>
            </a:pPr>
            <a:endParaRPr lang="de-DE" dirty="0" smtClean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90408A"/>
                </a:solidFill>
              </a:rPr>
              <a:t>Medizinische Fachangestellte (m/w/d)</a:t>
            </a: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90408A"/>
                </a:solidFill>
              </a:rPr>
              <a:t>Angestellte/-r mit vergleichbarer medizinischer Ausbildung</a:t>
            </a: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90408A"/>
                </a:solidFill>
                <a:latin typeface="+mj-lt"/>
                <a:ea typeface="Times New Roman"/>
                <a:cs typeface="Arial"/>
              </a:rPr>
              <a:t>Medizinisch technische Radiologie Assistent/-in</a:t>
            </a:r>
          </a:p>
          <a:p>
            <a:pPr algn="ctr">
              <a:spcAft>
                <a:spcPts val="0"/>
              </a:spcAft>
            </a:pPr>
            <a:endParaRPr lang="de-DE" b="1" dirty="0">
              <a:solidFill>
                <a:srgbClr val="90408A"/>
              </a:solidFill>
              <a:latin typeface="+mj-lt"/>
              <a:ea typeface="Times New Roman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90408A"/>
                </a:solidFill>
                <a:latin typeface="+mj-lt"/>
                <a:ea typeface="Times New Roman"/>
                <a:cs typeface="Arial"/>
              </a:rPr>
              <a:t>Motivierte Angestellte/-r aus fachfremden Bereichen wie z.B. Einzelhandel, Hotel, Gastronomie, etc. </a:t>
            </a:r>
          </a:p>
          <a:p>
            <a:pPr algn="just">
              <a:spcAft>
                <a:spcPts val="0"/>
              </a:spcAft>
            </a:pPr>
            <a:endParaRPr lang="de-DE" dirty="0">
              <a:latin typeface="+mj-lt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Haben Sie Lust auf eine neue Herausforderung? Scheuen Sie sich nicht, uns anzusprechen und Kontakt aufzunehmen. 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Selbstverständlich erfolgt eine umfassende Einarbeitung in die verschiedenen Bereiche der Orthopädie.</a:t>
            </a:r>
            <a:r>
              <a:rPr lang="de-DE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 </a:t>
            </a:r>
            <a:endParaRPr lang="de-DE" dirty="0">
              <a:latin typeface="+mj-lt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de-DE" dirty="0">
              <a:latin typeface="+mj-lt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Weitere Infos erhalten Sie: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über die Homepage unter </a:t>
            </a:r>
            <a:r>
              <a:rPr lang="de-DE" dirty="0" smtClean="0">
                <a:solidFill>
                  <a:srgbClr val="7030A0"/>
                </a:solidFill>
                <a:latin typeface="+mj-lt"/>
                <a:ea typeface="Times New Roman"/>
                <a:cs typeface="Arial"/>
                <a:hlinkClick r:id="rId2"/>
              </a:rPr>
              <a:t>www.opz-rhein-neckar.de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bei unserer Personalleitung Frau Göhrig oder Frau Schemenauer </a:t>
            </a:r>
            <a:r>
              <a:rPr lang="de-DE" dirty="0" smtClean="0">
                <a:solidFill>
                  <a:srgbClr val="000000"/>
                </a:solidFill>
                <a:ea typeface="Times New Roman"/>
                <a:cs typeface="Arial"/>
              </a:rPr>
              <a:t>unter 0160 – 7633270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cs typeface="Arial"/>
              </a:rPr>
              <a:t>Oder schreiben Sie eine E Mail an </a:t>
            </a:r>
            <a:r>
              <a:rPr lang="de-DE" dirty="0" smtClean="0">
                <a:solidFill>
                  <a:srgbClr val="000000"/>
                </a:solidFill>
                <a:cs typeface="Arial"/>
                <a:hlinkClick r:id="rId3"/>
              </a:rPr>
              <a:t>bewerbungen@orthopaedie-sinsheim.de</a:t>
            </a:r>
            <a:endParaRPr lang="de-DE" dirty="0" smtClean="0">
              <a:solidFill>
                <a:srgbClr val="000000"/>
              </a:solidFill>
              <a:cs typeface="Arial"/>
            </a:endParaRPr>
          </a:p>
          <a:p>
            <a:pPr algn="just">
              <a:spcAft>
                <a:spcPts val="0"/>
              </a:spcAft>
            </a:pPr>
            <a:endParaRPr lang="de-DE" dirty="0">
              <a:solidFill>
                <a:srgbClr val="000000"/>
              </a:solidFill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000000"/>
                </a:solidFill>
                <a:cs typeface="Arial"/>
              </a:rPr>
              <a:t>Wir freuen uns auf Sie !</a:t>
            </a:r>
            <a:endParaRPr lang="de-DE" b="1" dirty="0" smtClean="0"/>
          </a:p>
        </p:txBody>
      </p:sp>
      <p:sp>
        <p:nvSpPr>
          <p:cNvPr id="19" name="Abgerundetes Rechteck 18"/>
          <p:cNvSpPr/>
          <p:nvPr/>
        </p:nvSpPr>
        <p:spPr>
          <a:xfrm>
            <a:off x="116632" y="200472"/>
            <a:ext cx="6480720" cy="9145016"/>
          </a:xfrm>
          <a:prstGeom prst="roundRect">
            <a:avLst>
              <a:gd name="adj" fmla="val 5423"/>
            </a:avLst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18" r="-6592" b="29274"/>
          <a:stretch/>
        </p:blipFill>
        <p:spPr>
          <a:xfrm>
            <a:off x="836712" y="212987"/>
            <a:ext cx="4789055" cy="157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7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A4-Papier (210 x 297 mm)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Stock</dc:creator>
  <cp:lastModifiedBy>Munk, Natasscha</cp:lastModifiedBy>
  <cp:revision>61</cp:revision>
  <cp:lastPrinted>2021-07-08T16:30:31Z</cp:lastPrinted>
  <dcterms:created xsi:type="dcterms:W3CDTF">2011-10-29T12:19:00Z</dcterms:created>
  <dcterms:modified xsi:type="dcterms:W3CDTF">2022-12-07T06:22:40Z</dcterms:modified>
</cp:coreProperties>
</file>